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3" r:id="rId2"/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40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196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pPr/>
              <a:t>11/24/2015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pPr/>
              <a:t>11/24/2015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2" name="Group 21"/>
          <p:cNvGrpSpPr/>
          <p:nvPr/>
        </p:nvGrpSpPr>
        <p:grpSpPr>
          <a:xfrm rot="10800000">
            <a:off x="11478768" y="0"/>
            <a:ext cx="713232" cy="6858000"/>
            <a:chOff x="0" y="0"/>
            <a:chExt cx="713232" cy="6858000"/>
          </a:xfrm>
        </p:grpSpPr>
        <p:sp>
          <p:nvSpPr>
            <p:cNvPr id="23" name="Rectangle 22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ectangle 23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2520" y="1188720"/>
            <a:ext cx="996696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2520" y="3749040"/>
            <a:ext cx="996696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382882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338572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751558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59342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520" y="1188720"/>
            <a:ext cx="9966960" cy="2514600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12520" y="3749040"/>
            <a:ext cx="996696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715843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pPr/>
              <a:t>11/24/2015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923056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05708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842011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59003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35946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xmlns="" val="1371734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auto">
          <a:xfrm>
            <a:off x="0" y="6309360"/>
            <a:ext cx="12188825" cy="50292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auto">
          <a:xfrm>
            <a:off x="0" y="6703255"/>
            <a:ext cx="12188825" cy="154745"/>
          </a:xfrm>
          <a:prstGeom prst="rect">
            <a:avLst/>
          </a:prstGeom>
          <a:solidFill>
            <a:schemeClr val="accent1">
              <a:alpha val="2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11/24/2015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42230" y="5599344"/>
            <a:ext cx="718457" cy="7184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600" b="1" kern="120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pos="3840">
          <p15:clr>
            <a:srgbClr val="F26B43"/>
          </p15:clr>
        </p15:guide>
        <p15:guide id="5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City Council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12814" y="5386813"/>
            <a:ext cx="751438" cy="751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49551" y="1362269"/>
            <a:ext cx="1492898" cy="14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04874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Headline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Body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1859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er Blue 16x9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OSA 2015 Widescreen PP Template.potx" id="{38C765C1-9163-4A72-BCB9-8FFD95CF5F0B}" vid="{3A04DBA8-4A5A-4096-9AB0-4752DE5DAE9B}"/>
    </a:ext>
  </a:extLst>
</a:theme>
</file>

<file path=ppt/theme/theme2.xml><?xml version="1.0" encoding="utf-8"?>
<a:theme xmlns:a="http://schemas.openxmlformats.org/drawingml/2006/main" name="Office Theme">
  <a:themeElements>
    <a:clrScheme name="Sheer Blue">
      <a:dk1>
        <a:srgbClr val="000000"/>
      </a:dk1>
      <a:lt1>
        <a:sysClr val="window" lastClr="FFFFFF"/>
      </a:lt1>
      <a:dk2>
        <a:srgbClr val="323232"/>
      </a:dk2>
      <a:lt2>
        <a:srgbClr val="E5E8E8"/>
      </a:lt2>
      <a:accent1>
        <a:srgbClr val="14B4CA"/>
      </a:accent1>
      <a:accent2>
        <a:srgbClr val="F98A37"/>
      </a:accent2>
      <a:accent3>
        <a:srgbClr val="83C546"/>
      </a:accent3>
      <a:accent4>
        <a:srgbClr val="FFD937"/>
      </a:accent4>
      <a:accent5>
        <a:srgbClr val="6D79D1"/>
      </a:accent5>
      <a:accent6>
        <a:srgbClr val="E4607C"/>
      </a:accent6>
      <a:hlink>
        <a:srgbClr val="88CACA"/>
      </a:hlink>
      <a:folHlink>
        <a:srgbClr val="91A7CA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Blue">
      <a:dk1>
        <a:srgbClr val="000000"/>
      </a:dk1>
      <a:lt1>
        <a:sysClr val="window" lastClr="FFFFFF"/>
      </a:lt1>
      <a:dk2>
        <a:srgbClr val="323232"/>
      </a:dk2>
      <a:lt2>
        <a:srgbClr val="E5E8E8"/>
      </a:lt2>
      <a:accent1>
        <a:srgbClr val="14B4CA"/>
      </a:accent1>
      <a:accent2>
        <a:srgbClr val="F98A37"/>
      </a:accent2>
      <a:accent3>
        <a:srgbClr val="83C546"/>
      </a:accent3>
      <a:accent4>
        <a:srgbClr val="FFD937"/>
      </a:accent4>
      <a:accent5>
        <a:srgbClr val="6D79D1"/>
      </a:accent5>
      <a:accent6>
        <a:srgbClr val="E4607C"/>
      </a:accent6>
      <a:hlink>
        <a:srgbClr val="88CACA"/>
      </a:hlink>
      <a:folHlink>
        <a:srgbClr val="91A7CA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5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Sheer Blue 16x9</vt:lpstr>
      <vt:lpstr>City Council</vt:lpstr>
      <vt:lpstr>Headline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Council</dc:title>
  <dc:creator>Groves, Brian</dc:creator>
  <cp:lastModifiedBy>anthony.wilson</cp:lastModifiedBy>
  <cp:revision>1</cp:revision>
  <dcterms:created xsi:type="dcterms:W3CDTF">2015-11-23T21:06:30Z</dcterms:created>
  <dcterms:modified xsi:type="dcterms:W3CDTF">2015-11-24T14:36:25Z</dcterms:modified>
</cp:coreProperties>
</file>