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4" autoAdjust="0"/>
  </p:normalViewPr>
  <p:slideViewPr>
    <p:cSldViewPr>
      <p:cViewPr varScale="1">
        <p:scale>
          <a:sx n="72" d="100"/>
          <a:sy n="72" d="100"/>
        </p:scale>
        <p:origin x="1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016FC3E3-7E33-4AFB-9866-929796825F84}" type="datetimeFigureOut">
              <a:rPr lang="en-US"/>
              <a:pPr>
                <a:defRPr/>
              </a:pPr>
              <a:t>2/26/2014</a:t>
            </a:fld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0203C85-6526-408F-A0B9-38397C64F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600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9676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2174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14600"/>
            <a:ext cx="9144000" cy="914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79800"/>
            <a:ext cx="9144000" cy="6350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769961894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3422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52108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47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0454904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26221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71944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65103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477657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88066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9622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66800"/>
            <a:ext cx="7620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76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066800"/>
            <a:ext cx="762000" cy="5257800"/>
          </a:xfrm>
          <a:prstGeom prst="rect">
            <a:avLst/>
          </a:prstGeom>
          <a:noFill/>
          <a:ln w="190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00" y="1066800"/>
            <a:ext cx="762000" cy="525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5400000">
            <a:off x="4305300" y="2019300"/>
            <a:ext cx="533400" cy="9144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5400000">
            <a:off x="4038600" y="-4038600"/>
            <a:ext cx="10668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124200"/>
            <a:ext cx="5562600" cy="914400"/>
          </a:xfrm>
        </p:spPr>
        <p:txBody>
          <a:bodyPr/>
          <a:lstStyle/>
          <a:p>
            <a:pPr algn="l" eaLnBrk="1" hangingPunct="1"/>
            <a:r>
              <a:rPr lang="en-US" altLang="en-US" smtClean="0"/>
              <a:t>City Council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86200"/>
            <a:ext cx="4648200" cy="635000"/>
          </a:xfrm>
        </p:spPr>
        <p:txBody>
          <a:bodyPr/>
          <a:lstStyle/>
          <a:p>
            <a:pPr algn="l" eaLnBrk="1" hangingPunct="1"/>
            <a:r>
              <a:rPr lang="en-US" altLang="en-US" smtClean="0"/>
              <a:t>March 22, 2011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COSA PP 2011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COSA PP 2011</Template>
  <TotalTime>0</TotalTime>
  <Words>6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COSA PP 2011</vt:lpstr>
      <vt:lpstr>City Council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subject/>
  <dc:creator>Deardorff, AJ</dc:creator>
  <cp:keywords/>
  <dc:description/>
  <cp:lastModifiedBy>Deardorff, AJ</cp:lastModifiedBy>
  <cp:revision>1</cp:revision>
  <cp:lastPrinted>1601-01-01T00:00:00Z</cp:lastPrinted>
  <dcterms:created xsi:type="dcterms:W3CDTF">2014-02-26T22:01:19Z</dcterms:created>
  <dcterms:modified xsi:type="dcterms:W3CDTF">2014-02-26T22:01:56Z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TC062560581033</vt:lpwstr>
  </property>
</Properties>
</file>